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66" r:id="rId3"/>
    <p:sldId id="273" r:id="rId4"/>
    <p:sldId id="274" r:id="rId5"/>
    <p:sldId id="275" r:id="rId6"/>
    <p:sldId id="270" r:id="rId7"/>
    <p:sldId id="276" r:id="rId8"/>
    <p:sldId id="267" r:id="rId9"/>
    <p:sldId id="268" r:id="rId10"/>
    <p:sldId id="269" r:id="rId11"/>
    <p:sldId id="277" r:id="rId12"/>
  </p:sldIdLst>
  <p:sldSz cx="13030200" cy="9750425"/>
  <p:notesSz cx="6858000" cy="9144000"/>
  <p:custDataLst>
    <p:tags r:id="rId14"/>
  </p:custDataLst>
  <p:defaultTextStyle>
    <a:defPPr>
      <a:defRPr lang="en-US"/>
    </a:defPPr>
    <a:lvl1pPr marL="0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0622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1244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1867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02489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53111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03738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54355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04981" algn="l" defTabSz="13012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B7FFD330-5A3E-4ADF-A13C-58D27799B080}">
          <p14:sldIdLst>
            <p14:sldId id="256"/>
            <p14:sldId id="257"/>
          </p14:sldIdLst>
        </p14:section>
        <p14:section name="информация" id="{58659FA2-921F-4AD6-BB0D-D38C5AA61E35}">
          <p14:sldIdLst>
            <p14:sldId id="258"/>
            <p14:sldId id="259"/>
            <p14:sldId id="260"/>
            <p14:sldId id="261"/>
          </p14:sldIdLst>
        </p14:section>
        <p14:section name="аналитика" id="{D1DFBA4B-30D5-4CCC-955E-4CD0F9DED184}">
          <p14:sldIdLst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CF4C7"/>
    <a:srgbClr val="FDF9E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28" autoAdjust="0"/>
    <p:restoredTop sz="94650" autoAdjust="0"/>
  </p:normalViewPr>
  <p:slideViewPr>
    <p:cSldViewPr>
      <p:cViewPr>
        <p:scale>
          <a:sx n="70" d="100"/>
          <a:sy n="70" d="100"/>
        </p:scale>
        <p:origin x="-282" y="-192"/>
      </p:cViewPr>
      <p:guideLst>
        <p:guide orient="horz" pos="3071"/>
        <p:guide pos="41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078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FF14C-6293-4A4C-8970-9F5A369F178E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38238" y="685800"/>
            <a:ext cx="4581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86FD8-F3CB-48CB-8B3A-048EAF8835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386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0622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1244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1867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02489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3111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3738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4355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4981" algn="l" defTabSz="13012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38238" y="685800"/>
            <a:ext cx="45815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86FD8-F3CB-48CB-8B3A-048EAF8835E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3185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7265" y="3028952"/>
            <a:ext cx="11075670" cy="20900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4530" y="5525241"/>
            <a:ext cx="9121140" cy="24917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1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2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5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6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6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46895" y="390470"/>
            <a:ext cx="2931795" cy="83194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1510" y="390470"/>
            <a:ext cx="8578215" cy="83194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9296" y="6265551"/>
            <a:ext cx="11075670" cy="193654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9296" y="4132647"/>
            <a:ext cx="11075670" cy="2132905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87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17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261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3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52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60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69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1510" y="2275100"/>
            <a:ext cx="5755005" cy="643483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23685" y="2275100"/>
            <a:ext cx="5755005" cy="643483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1510" y="2182561"/>
            <a:ext cx="5757268" cy="90958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870" indent="0">
              <a:buNone/>
              <a:defRPr sz="2800" b="1"/>
            </a:lvl2pPr>
            <a:lvl3pPr marL="1301740" indent="0">
              <a:buNone/>
              <a:defRPr sz="2600" b="1"/>
            </a:lvl3pPr>
            <a:lvl4pPr marL="1952610" indent="0">
              <a:buNone/>
              <a:defRPr sz="2300" b="1"/>
            </a:lvl4pPr>
            <a:lvl5pPr marL="2603480" indent="0">
              <a:buNone/>
              <a:defRPr sz="2300" b="1"/>
            </a:lvl5pPr>
            <a:lvl6pPr marL="3254350" indent="0">
              <a:buNone/>
              <a:defRPr sz="2300" b="1"/>
            </a:lvl6pPr>
            <a:lvl7pPr marL="3905220" indent="0">
              <a:buNone/>
              <a:defRPr sz="2300" b="1"/>
            </a:lvl7pPr>
            <a:lvl8pPr marL="4556089" indent="0">
              <a:buNone/>
              <a:defRPr sz="2300" b="1"/>
            </a:lvl8pPr>
            <a:lvl9pPr marL="5206959" indent="0">
              <a:buNone/>
              <a:defRPr sz="2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1510" y="3092149"/>
            <a:ext cx="5757268" cy="561778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19162" y="2182561"/>
            <a:ext cx="5759529" cy="90958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870" indent="0">
              <a:buNone/>
              <a:defRPr sz="2800" b="1"/>
            </a:lvl2pPr>
            <a:lvl3pPr marL="1301740" indent="0">
              <a:buNone/>
              <a:defRPr sz="2600" b="1"/>
            </a:lvl3pPr>
            <a:lvl4pPr marL="1952610" indent="0">
              <a:buNone/>
              <a:defRPr sz="2300" b="1"/>
            </a:lvl4pPr>
            <a:lvl5pPr marL="2603480" indent="0">
              <a:buNone/>
              <a:defRPr sz="2300" b="1"/>
            </a:lvl5pPr>
            <a:lvl6pPr marL="3254350" indent="0">
              <a:buNone/>
              <a:defRPr sz="2300" b="1"/>
            </a:lvl6pPr>
            <a:lvl7pPr marL="3905220" indent="0">
              <a:buNone/>
              <a:defRPr sz="2300" b="1"/>
            </a:lvl7pPr>
            <a:lvl8pPr marL="4556089" indent="0">
              <a:buNone/>
              <a:defRPr sz="2300" b="1"/>
            </a:lvl8pPr>
            <a:lvl9pPr marL="5206959" indent="0">
              <a:buNone/>
              <a:defRPr sz="2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19162" y="3092149"/>
            <a:ext cx="5759529" cy="561778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1" y="388212"/>
            <a:ext cx="4286846" cy="165215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94446" y="388212"/>
            <a:ext cx="7284244" cy="8321718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1511" y="2040368"/>
            <a:ext cx="4286846" cy="6669562"/>
          </a:xfrm>
        </p:spPr>
        <p:txBody>
          <a:bodyPr/>
          <a:lstStyle>
            <a:lvl1pPr marL="0" indent="0">
              <a:buNone/>
              <a:defRPr sz="2000"/>
            </a:lvl1pPr>
            <a:lvl2pPr marL="650870" indent="0">
              <a:buNone/>
              <a:defRPr sz="1700"/>
            </a:lvl2pPr>
            <a:lvl3pPr marL="1301740" indent="0">
              <a:buNone/>
              <a:defRPr sz="1400"/>
            </a:lvl3pPr>
            <a:lvl4pPr marL="1952610" indent="0">
              <a:buNone/>
              <a:defRPr sz="1300"/>
            </a:lvl4pPr>
            <a:lvl5pPr marL="2603480" indent="0">
              <a:buNone/>
              <a:defRPr sz="1300"/>
            </a:lvl5pPr>
            <a:lvl6pPr marL="3254350" indent="0">
              <a:buNone/>
              <a:defRPr sz="1300"/>
            </a:lvl6pPr>
            <a:lvl7pPr marL="3905220" indent="0">
              <a:buNone/>
              <a:defRPr sz="1300"/>
            </a:lvl7pPr>
            <a:lvl8pPr marL="4556089" indent="0">
              <a:buNone/>
              <a:defRPr sz="1300"/>
            </a:lvl8pPr>
            <a:lvl9pPr marL="520695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4010" y="6825297"/>
            <a:ext cx="7818120" cy="80576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54010" y="871219"/>
            <a:ext cx="7818120" cy="5850255"/>
          </a:xfrm>
        </p:spPr>
        <p:txBody>
          <a:bodyPr/>
          <a:lstStyle>
            <a:lvl1pPr marL="0" indent="0">
              <a:buNone/>
              <a:defRPr sz="4600"/>
            </a:lvl1pPr>
            <a:lvl2pPr marL="650870" indent="0">
              <a:buNone/>
              <a:defRPr sz="4000"/>
            </a:lvl2pPr>
            <a:lvl3pPr marL="1301740" indent="0">
              <a:buNone/>
              <a:defRPr sz="3400"/>
            </a:lvl3pPr>
            <a:lvl4pPr marL="1952610" indent="0">
              <a:buNone/>
              <a:defRPr sz="2800"/>
            </a:lvl4pPr>
            <a:lvl5pPr marL="2603480" indent="0">
              <a:buNone/>
              <a:defRPr sz="2800"/>
            </a:lvl5pPr>
            <a:lvl6pPr marL="3254350" indent="0">
              <a:buNone/>
              <a:defRPr sz="2800"/>
            </a:lvl6pPr>
            <a:lvl7pPr marL="3905220" indent="0">
              <a:buNone/>
              <a:defRPr sz="2800"/>
            </a:lvl7pPr>
            <a:lvl8pPr marL="4556089" indent="0">
              <a:buNone/>
              <a:defRPr sz="2800"/>
            </a:lvl8pPr>
            <a:lvl9pPr marL="5206959" indent="0">
              <a:buNone/>
              <a:defRPr sz="2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54010" y="7631062"/>
            <a:ext cx="7818120" cy="1144320"/>
          </a:xfrm>
        </p:spPr>
        <p:txBody>
          <a:bodyPr/>
          <a:lstStyle>
            <a:lvl1pPr marL="0" indent="0">
              <a:buNone/>
              <a:defRPr sz="2000"/>
            </a:lvl1pPr>
            <a:lvl2pPr marL="650870" indent="0">
              <a:buNone/>
              <a:defRPr sz="1700"/>
            </a:lvl2pPr>
            <a:lvl3pPr marL="1301740" indent="0">
              <a:buNone/>
              <a:defRPr sz="1400"/>
            </a:lvl3pPr>
            <a:lvl4pPr marL="1952610" indent="0">
              <a:buNone/>
              <a:defRPr sz="1300"/>
            </a:lvl4pPr>
            <a:lvl5pPr marL="2603480" indent="0">
              <a:buNone/>
              <a:defRPr sz="1300"/>
            </a:lvl5pPr>
            <a:lvl6pPr marL="3254350" indent="0">
              <a:buNone/>
              <a:defRPr sz="1300"/>
            </a:lvl6pPr>
            <a:lvl7pPr marL="3905220" indent="0">
              <a:buNone/>
              <a:defRPr sz="1300"/>
            </a:lvl7pPr>
            <a:lvl8pPr marL="4556089" indent="0">
              <a:buNone/>
              <a:defRPr sz="1300"/>
            </a:lvl8pPr>
            <a:lvl9pPr marL="520695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1625071"/>
          </a:xfrm>
          <a:prstGeom prst="rect">
            <a:avLst/>
          </a:prstGeom>
        </p:spPr>
        <p:txBody>
          <a:bodyPr vert="horz" lIns="130174" tIns="65087" rIns="130174" bIns="6508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1510" y="2275100"/>
            <a:ext cx="11727180" cy="6434830"/>
          </a:xfrm>
          <a:prstGeom prst="rect">
            <a:avLst/>
          </a:prstGeom>
        </p:spPr>
        <p:txBody>
          <a:bodyPr vert="horz" lIns="130174" tIns="65087" rIns="130174" bIns="6508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51510" y="9037200"/>
            <a:ext cx="3040380" cy="519120"/>
          </a:xfrm>
          <a:prstGeom prst="rect">
            <a:avLst/>
          </a:prstGeom>
        </p:spPr>
        <p:txBody>
          <a:bodyPr vert="horz" lIns="130174" tIns="65087" rIns="130174" bIns="6508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11/23/2010</a:t>
            </a:fld>
            <a:endParaRPr lang="en-US" sz="14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51985" y="9037200"/>
            <a:ext cx="4126230" cy="519120"/>
          </a:xfrm>
          <a:prstGeom prst="rect">
            <a:avLst/>
          </a:prstGeom>
        </p:spPr>
        <p:txBody>
          <a:bodyPr vert="horz" lIns="130174" tIns="65087" rIns="130174" bIns="6508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338310" y="9037200"/>
            <a:ext cx="3040380" cy="519120"/>
          </a:xfrm>
          <a:prstGeom prst="rect">
            <a:avLst/>
          </a:prstGeom>
        </p:spPr>
        <p:txBody>
          <a:bodyPr vert="horz" lIns="130174" tIns="65087" rIns="130174" bIns="6508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30174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8152" indent="-488152" algn="l" defTabSz="130174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7664" indent="-406794" algn="l" defTabSz="130174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7175" indent="-325435" algn="l" defTabSz="130174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8045" indent="-325435" algn="l" defTabSz="130174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8915" indent="-325435" algn="l" defTabSz="130174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9785" indent="-325435" algn="l" defTabSz="130174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30654" indent="-325435" algn="l" defTabSz="130174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81524" indent="-325435" algn="l" defTabSz="130174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32394" indent="-325435" algn="l" defTabSz="130174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870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740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2610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3480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4350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5220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6089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6959" algn="l" defTabSz="130174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400" dirty="0" smtClean="0">
                <a:effectLst/>
              </a:rPr>
              <a:t>Опыт работы в экспертной системе </a:t>
            </a:r>
            <a:br>
              <a:rPr lang="ru-RU" sz="3400" dirty="0" smtClean="0">
                <a:effectLst/>
              </a:rPr>
            </a:br>
            <a:r>
              <a:rPr lang="ru-RU" sz="3400" dirty="0" smtClean="0">
                <a:effectLst/>
              </a:rPr>
              <a:t>в рамках подготовки </a:t>
            </a:r>
            <a:br>
              <a:rPr lang="ru-RU" sz="3400" dirty="0" smtClean="0">
                <a:effectLst/>
              </a:rPr>
            </a:br>
            <a:r>
              <a:rPr lang="ru-RU" sz="3400" dirty="0" err="1" smtClean="0">
                <a:effectLst/>
              </a:rPr>
              <a:t>мультимедийных</a:t>
            </a:r>
            <a:r>
              <a:rPr lang="ru-RU" sz="3400" dirty="0" smtClean="0">
                <a:effectLst/>
              </a:rPr>
              <a:t> обучающих курсов</a:t>
            </a:r>
            <a:br>
              <a:rPr lang="ru-RU" sz="3400" dirty="0" smtClean="0">
                <a:effectLst/>
              </a:rPr>
            </a:br>
            <a:r>
              <a:rPr lang="ru-RU" sz="3400" dirty="0" smtClean="0">
                <a:effectLst/>
              </a:rPr>
              <a:t>по переписи населения 2010</a:t>
            </a:r>
            <a:endParaRPr lang="ru-RU" sz="3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new_obosnovan_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225"/>
            <a:ext cx="13030200" cy="9772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2946386"/>
            <a:ext cx="13030200" cy="32008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Опыт работы в экспертной системе </a:t>
            </a:r>
            <a:b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рамках подготовки </a:t>
            </a:r>
            <a:b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мультимедийных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обучающих курсов</a:t>
            </a:r>
            <a:b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по переписи населения 2010</a:t>
            </a:r>
          </a:p>
          <a:p>
            <a:pPr algn="ctr"/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04655" y="4413547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1309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769967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Библиотека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СЛ-4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564" y="1440000"/>
            <a:ext cx="10080000" cy="7541765"/>
          </a:xfrm>
        </p:spPr>
      </p:pic>
      <p:pic>
        <p:nvPicPr>
          <p:cNvPr id="4" name="Рисунок 3" descr="СЛ-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564" y="1303312"/>
            <a:ext cx="10080000" cy="145484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984281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Сообщения - уведомления об обновлениях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Л-1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5878" y="1440000"/>
            <a:ext cx="10080000" cy="6909928"/>
          </a:xfrm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Логотип переписи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28688" y="1160436"/>
            <a:ext cx="10800000" cy="8019039"/>
          </a:xfrm>
        </p:spPr>
      </p:pic>
    </p:spTree>
    <p:custDataLst>
      <p:tags r:id="rId1"/>
    </p:custData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769967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Создание группы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Л-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14440" y="1440000"/>
            <a:ext cx="10080000" cy="8134373"/>
          </a:xfrm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91284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Создание группы </a:t>
            </a:r>
            <a:endParaRPr lang="ru-RU" sz="4000" dirty="0"/>
          </a:p>
        </p:txBody>
      </p:sp>
      <p:pic>
        <p:nvPicPr>
          <p:cNvPr id="7" name="Содержимое 6" descr="СЛ-8-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5878" y="1440000"/>
            <a:ext cx="10080000" cy="7806550"/>
          </a:xfrm>
        </p:spPr>
      </p:pic>
      <p:pic>
        <p:nvPicPr>
          <p:cNvPr id="8" name="Рисунок 7" descr="СЛ-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7316" y="1374750"/>
            <a:ext cx="10080000" cy="145484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1055719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Приглашение в группу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Л-1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3002" y="1440000"/>
            <a:ext cx="10080000" cy="7835382"/>
          </a:xfrm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984281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Рабочая группа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Л-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564" y="1440000"/>
            <a:ext cx="10080000" cy="6944230"/>
          </a:xfrm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84140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Создание блога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Л-1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564" y="1440000"/>
            <a:ext cx="10080000" cy="8039136"/>
          </a:xfrm>
        </p:spPr>
      </p:pic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91284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Блоги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Л-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5878" y="1660502"/>
            <a:ext cx="10080000" cy="7087217"/>
          </a:xfrm>
        </p:spPr>
      </p:pic>
      <p:pic>
        <p:nvPicPr>
          <p:cNvPr id="5" name="Рисунок 4" descr="СЛ-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5878" y="1589064"/>
            <a:ext cx="10080000" cy="156064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1510" y="390469"/>
            <a:ext cx="11727180" cy="84140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Блоги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СЛ-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3002" y="1440000"/>
            <a:ext cx="10080000" cy="7541764"/>
          </a:xfrm>
        </p:spPr>
      </p:pic>
      <p:pic>
        <p:nvPicPr>
          <p:cNvPr id="5" name="Рисунок 4" descr="СЛ-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4440" y="1446188"/>
            <a:ext cx="10080000" cy="145484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fe0e9473-9790-4c05-91ed-f5f4900e65c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fca3a5f-4c26-45ea-9fb4-0abf44f712a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b9a49b33-f83d-4b63-b7e0-7d30c025022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409418ec-6ed0-4a77-88ac-e60af1482a5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e598a3c-fc2d-4f5f-9313-0379fc34784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e62a9599-756c-4cb0-a158-2bb14bbc638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a3b603d6-de10-4615-b9d9-5eb77a9223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dec3246-cf04-4bed-b7b0-388ed93386c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ca730ef-179f-45ad-984b-b13efc77045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59f58f75-f570-4645-bb07-515944bf2b1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1053</TotalTime>
  <Words>30</Words>
  <Application>Microsoft Office PowerPoint</Application>
  <PresentationFormat>Произвольный</PresentationFormat>
  <Paragraphs>12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Опыт работы в экспертной системе  в рамках подготовки  мультимедийных обучающих курсов по переписи населения 2010</vt:lpstr>
      <vt:lpstr>Слайд 2</vt:lpstr>
      <vt:lpstr>Создание группы </vt:lpstr>
      <vt:lpstr>Создание группы </vt:lpstr>
      <vt:lpstr>Приглашение в группу</vt:lpstr>
      <vt:lpstr>Рабочая группа</vt:lpstr>
      <vt:lpstr>Создание блога</vt:lpstr>
      <vt:lpstr>Блоги</vt:lpstr>
      <vt:lpstr>Блоги</vt:lpstr>
      <vt:lpstr>Библиотека</vt:lpstr>
      <vt:lpstr>Сообщения - уведомления об обновлениях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информационно-аналитической системы управления и поддержки  процессов принятия решений на основе сетевого взаимодействия экспертов сферы образования</dc:title>
  <dc:creator>amalitsky</dc:creator>
  <cp:lastModifiedBy>jkurkova</cp:lastModifiedBy>
  <cp:revision>58</cp:revision>
  <dcterms:created xsi:type="dcterms:W3CDTF">2010-10-25T06:00:16Z</dcterms:created>
  <dcterms:modified xsi:type="dcterms:W3CDTF">2010-11-23T08:26:31Z</dcterms:modified>
</cp:coreProperties>
</file>